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aleway"/>
      <p:regular r:id="rId57"/>
      <p:bold r:id="rId58"/>
      <p:italic r:id="rId59"/>
      <p:boldItalic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Lat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7.xml"/><Relationship Id="rId66" Type="http://schemas.openxmlformats.org/officeDocument/2006/relationships/font" Target="fonts/Lato-bold.fntdata"/><Relationship Id="rId21" Type="http://schemas.openxmlformats.org/officeDocument/2006/relationships/slide" Target="slides/slide16.xml"/><Relationship Id="rId65" Type="http://schemas.openxmlformats.org/officeDocument/2006/relationships/font" Target="fonts/Lato-regular.fntdata"/><Relationship Id="rId24" Type="http://schemas.openxmlformats.org/officeDocument/2006/relationships/slide" Target="slides/slide19.xml"/><Relationship Id="rId68" Type="http://schemas.openxmlformats.org/officeDocument/2006/relationships/font" Target="fonts/Lato-boldItalic.fntdata"/><Relationship Id="rId23" Type="http://schemas.openxmlformats.org/officeDocument/2006/relationships/slide" Target="slides/slide18.xml"/><Relationship Id="rId67" Type="http://schemas.openxmlformats.org/officeDocument/2006/relationships/font" Target="fonts/Lato-italic.fntdata"/><Relationship Id="rId60" Type="http://schemas.openxmlformats.org/officeDocument/2006/relationships/font" Target="fonts/Raleway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italic.fntdata"/><Relationship Id="rId14" Type="http://schemas.openxmlformats.org/officeDocument/2006/relationships/slide" Target="slides/slide9.xml"/><Relationship Id="rId58" Type="http://schemas.openxmlformats.org/officeDocument/2006/relationships/font" Target="fonts/Raleway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2e22439d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2e22439d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411bef1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411bef1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411bef1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411bef1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411bef1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411bef1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411bef1c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411bef1c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411bef1c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411bef1c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411bef1c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411bef1c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31c2d98d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31c2d98d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31c2d98d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31c2d98d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31c2d98d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31c2d98d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32246b5d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32246b5d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2e22439d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2e22439d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32246b5d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32246b5d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785534e3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785534e3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32246b5d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32246b5d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32246b5d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32246b5d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32246b5d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32246b5d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32246b5d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32246b5d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e1b715c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e1b715c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e1c0c65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e1c0c65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e1c0c65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e1c0c65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1fdbd259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1fdbd259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31c2d98d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31c2d98d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1fdbd259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1fdbd25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e1c0c656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e1c0c65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1fdbd25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1fdbd25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1fdbd259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1fdbd259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1fdbd259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1fdbd259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1fdbd259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1fdbd259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1fdbd259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1fdbd259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1fdbd259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1fdbd259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39f8692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39f8692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39f86926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39f8692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2d113fe1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2d113fe1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65d4407c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65d4407c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31c2d98d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31c2d98d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65d4407c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65d4407c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7b8c641e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7b8c641e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7b8c641e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7b8c641e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7b8c641e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7b8c641e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7b8c641e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7b8c641e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7b8c641e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7b8c641e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7b8c641e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7b8c641e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7b8c641e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7b8c641e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2d113fe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2d113fe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65d4407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65d4407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65d4407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65d4407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32246b5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32246b5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2246b5d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2246b5d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32246b5d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32246b5d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411bef1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411bef1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javascript.info/rest-parameters-sprea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javascript.info/rest-parameters-sprea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javascript.info/array-method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javascript.info/modul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javascript.info/callback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javascript.info/promise-basic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avascript.info/promise-basics#consumers-then-catch-finall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javascript.info/fetch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javascript.info/async-await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javascript.info/destructuring-assignment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aufaroot18/frontend-programming/tree/pertemuan-3/task" TargetMode="External"/><Relationship Id="rId4" Type="http://schemas.openxmlformats.org/officeDocument/2006/relationships/hyperlink" Target="https://elena.nurulfikri.ac.id/course/view.php?id=1509#section-2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docs.google.com/forms/d/e/1FAIpQLSd8pjx3QFhqLDlTuO7IrjMgJOlRfz_1jG2TJu1rEbkUVH4F6Q/viewform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4294967295" type="ctrTitle"/>
          </p:nvPr>
        </p:nvSpPr>
        <p:spPr>
          <a:xfrm>
            <a:off x="746500" y="1214975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Started</a:t>
            </a:r>
            <a:endParaRPr b="0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0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863100" y="3340480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675" y="3622701"/>
            <a:ext cx="1649676" cy="14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Rest Parameters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2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Rest parameters dan spread syntax menggunakan keyword titik tiga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(…)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Rest parameters: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Menggabungkan items/parameters menjadi satu (array).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JavaScript Info - Rest and Spread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950" y="692196"/>
            <a:ext cx="4265650" cy="37591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13" y="692188"/>
            <a:ext cx="4265662" cy="37591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50" y="507775"/>
            <a:ext cx="3700125" cy="412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425" y="985038"/>
            <a:ext cx="4897927" cy="31734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Spread Syntax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5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Rest parameters dan spread syntax menggunakan keyword titik tiga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(…)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Spread syntax: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Menyebarakan/memisahkan items (array atau object) menjadi item tersendiri.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Spread dapat digunakan pada array atau object.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Tujuan: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Copy array atau object.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Merge array atau object.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JavaScript Info - Rest and Spread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499" y="379888"/>
            <a:ext cx="6137000" cy="216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500" y="2707071"/>
            <a:ext cx="6137000" cy="20565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00" y="848961"/>
            <a:ext cx="3663075" cy="3445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400" y="1258965"/>
            <a:ext cx="4969201" cy="28193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Array Method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Array Method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9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Array menyediakan banyak method untuk mempermudah mengelola data.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Methods: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Menambah dan menghapus: push, pop, shift, unshift.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Iterate (perulangan): forEach.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Searching (mencari): find, filter.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Transform (mengubah): map, reduce.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Array Methods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238125"/>
            <a:ext cx="7962900" cy="466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88" y="152400"/>
            <a:ext cx="7380237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Table of Contents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Destructing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Rest Parameters and Spread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Array Method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ES Modules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Promise + Async Await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92" y="152400"/>
            <a:ext cx="4127636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25" y="152400"/>
            <a:ext cx="3815462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00" y="355063"/>
            <a:ext cx="8803201" cy="44333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Modules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Modules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5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Modules adalah sebuah file yang berisi kode.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Kode dipisahkan berdasarkan tujuan atau responsibility tertentu (SRP).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Bertujuan: mengurangi kompleksitas, memudahkan maintenance, penerapan arsitektur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Modules adalah prinsip penting dalam penerapan berbagai pattern.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Jenis: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ES Module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: Berjalan di browser.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CommonJS: Berjalan di luar browser (NodeJS).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Modules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13" y="152400"/>
            <a:ext cx="3407941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4" name="Google Shape;234;p36"/>
          <p:cNvSpPr txBox="1"/>
          <p:nvPr/>
        </p:nvSpPr>
        <p:spPr>
          <a:xfrm>
            <a:off x="4766375" y="1594350"/>
            <a:ext cx="3561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Dari pada menuliskan semua kode dalam 1 file, kita dapat memisahkan kode berdasarkan tujuan atau responsibility: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users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dapat disimpan di file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data.js</a:t>
            </a:r>
            <a:endParaRPr sz="1000">
              <a:solidFill>
                <a:schemeClr val="dk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method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index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store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dapat disimpan di file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controller.js</a:t>
            </a:r>
            <a:endParaRPr sz="1000">
              <a:solidFill>
                <a:schemeClr val="dk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method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dapat disimpan di file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app.js</a:t>
            </a:r>
            <a:endParaRPr sz="1000">
              <a:solidFill>
                <a:schemeClr val="dk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Dengan memisahkan kode (modules) berdasarkan tujuan, maka aplikasi menjadi lebih terstruktur (arsitektur).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00" y="854525"/>
            <a:ext cx="2766650" cy="216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250" y="854525"/>
            <a:ext cx="2766650" cy="34344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300" y="854525"/>
            <a:ext cx="3039300" cy="1979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Promises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8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Asynchronous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9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Proses yang berjalan tanpa harus menunggu proses lain selesai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Operasi Asynchronous: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Mengakses database.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Mengakses file.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Mengakses jaringan (resource, fetch)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JavaScript memiliki fungsi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setTimeOut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yang menjalankan kode secara asynchronous.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setTimeOut: menjalankan kode setelah waktu tertentu.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Callbacks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13" y="397100"/>
            <a:ext cx="4268901" cy="4349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1" name="Google Shape;261;p40"/>
          <p:cNvSpPr txBox="1"/>
          <p:nvPr/>
        </p:nvSpPr>
        <p:spPr>
          <a:xfrm>
            <a:off x="5089763" y="2056025"/>
            <a:ext cx="3561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Hasil yang muncul tidak sesuai.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Karena operasi asynchronous tidak mencegah (non-blocking) proses selanjutnya.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Solusi: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callback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63" y="152400"/>
            <a:ext cx="4124025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362" y="973238"/>
            <a:ext cx="4526774" cy="31970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Destructing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 txBox="1"/>
          <p:nvPr/>
        </p:nvSpPr>
        <p:spPr>
          <a:xfrm>
            <a:off x="5061463" y="2171550"/>
            <a:ext cx="356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Bagaimana jika ada 10 operasi asynchronous?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Problem: Callback Hell.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Solusi: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Promise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38" y="668638"/>
            <a:ext cx="4425575" cy="38062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Promises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43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Object yang mengembalikan nilai di masa mendatang (future).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Solusi untuk menghandle proses Asynchronous.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Pembuatan promise: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AutoNum type="arabicPeriod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Producing: Membuat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Consuming: Menggunakan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Promise memiliki 3 keadaan (state):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Pending: Ketika promise dijalankan.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Fulfilled: Ketika promise berhasil (resolve).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Rejected: Ketika promise gagal (reject).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Promises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300" y="152400"/>
            <a:ext cx="4767412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Promises - Consuming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5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Tahapan sebelumnya merupakan tahapan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Producing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Selanjutnya kita perlu melakukan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Consuming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, yaitu menggunakan hasil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Consuming Promise: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.then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: menangkap promise ketika status berhasil (resolve).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.catch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: menangkap promise ketika status gagal (reject).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JavaScript Info - Consuming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75" y="504200"/>
            <a:ext cx="4074151" cy="4135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0" name="Google Shape;3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400" y="999062"/>
            <a:ext cx="3569226" cy="3145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Fetch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7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Fetch merupakan fungsi yang dapat digunakan untuk mengakses API (AJAX).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Fetch dibangun di atas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Untuk menggunakan Fetch perlu memahami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Fetch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5" y="635725"/>
            <a:ext cx="4547101" cy="387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3" name="Google Shape;3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00" y="1333313"/>
            <a:ext cx="3890676" cy="247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Async Await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9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Async Await: menulis kode asynchronous dengan gaya synchronous.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Async Await dibangun di atas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Async Await hanya berjalan di dalam function.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Async Await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00" y="152400"/>
            <a:ext cx="4321859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6" name="Google Shape;3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659" y="1230250"/>
            <a:ext cx="4328941" cy="26829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24" y="1324975"/>
            <a:ext cx="2641600" cy="180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200" y="753275"/>
            <a:ext cx="2641600" cy="29470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674" y="1409625"/>
            <a:ext cx="2641600" cy="15602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5" name="Google Shape;335;p51"/>
          <p:cNvSpPr txBox="1"/>
          <p:nvPr/>
        </p:nvSpPr>
        <p:spPr>
          <a:xfrm>
            <a:off x="3270600" y="4020925"/>
            <a:ext cx="260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accen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Which is better and readable?</a:t>
            </a:r>
            <a:endParaRPr sz="1200">
              <a:solidFill>
                <a:schemeClr val="accen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Destructing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Mengekstrak (unpack) array atau object ke variable.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Destructing object berdasarkan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key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Destructing array berdasarkan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urutan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(index).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Destructing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QnA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2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Take Away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53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Task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54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Description: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Task boilerplate and description: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Practice Modules and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Practice Modern JavaScript before learning React.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Practice TDD (Test Driven Development).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Assignment: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Make repo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 Invite: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aufaroot18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ekaameliaa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alfkri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Push code to Repository Github (use branch for task management).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Task tidak perlu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dizip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dan folder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node_nodules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tidak perlu diupload.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Submit link repository to elena: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5"/>
          <p:cNvSpPr txBox="1"/>
          <p:nvPr/>
        </p:nvSpPr>
        <p:spPr>
          <a:xfrm>
            <a:off x="5807250" y="1355688"/>
            <a:ext cx="2592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Menjalankan task: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Masuk ke folder task: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cd task</a:t>
            </a:r>
            <a:endParaRPr sz="10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Install dependencies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npm install</a:t>
            </a:r>
            <a:endParaRPr sz="10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Jalankan task: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npm start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55"/>
          <p:cNvSpPr txBox="1"/>
          <p:nvPr/>
        </p:nvSpPr>
        <p:spPr>
          <a:xfrm>
            <a:off x="5807250" y="2225388"/>
            <a:ext cx="259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Note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Kodingan task di folder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src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File lain tidak perlu diubah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38" y="595750"/>
            <a:ext cx="4783174" cy="395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2" name="Google Shape;362;p55"/>
          <p:cNvSpPr txBox="1"/>
          <p:nvPr/>
        </p:nvSpPr>
        <p:spPr>
          <a:xfrm>
            <a:off x="5807250" y="2918088"/>
            <a:ext cx="2592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Menjalankan test:</a:t>
            </a:r>
            <a:endParaRPr sz="10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Jalankan test: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npm test</a:t>
            </a:r>
            <a:endParaRPr sz="10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Test harus berhasil semua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Folder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tidak perlu diubah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125" y="270538"/>
            <a:ext cx="4531726" cy="288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9" name="Google Shape;36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138" y="3300313"/>
            <a:ext cx="4531725" cy="15726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950" y="595262"/>
            <a:ext cx="4267200" cy="23741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6" name="Google Shape;37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50" y="984463"/>
            <a:ext cx="4003075" cy="310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7" name="Google Shape;37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4950" y="3145600"/>
            <a:ext cx="4267199" cy="14026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300" y="908288"/>
            <a:ext cx="4267200" cy="23741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4" name="Google Shape;38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114200"/>
            <a:ext cx="4139074" cy="3008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5" name="Google Shape;38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1300" y="3385338"/>
            <a:ext cx="4267199" cy="8498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112" y="672100"/>
            <a:ext cx="4267200" cy="23741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2" name="Google Shape;3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75" y="1266788"/>
            <a:ext cx="4200575" cy="2609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3" name="Google Shape;39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0113" y="3172650"/>
            <a:ext cx="4267200" cy="1298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38" y="1911600"/>
            <a:ext cx="4343075" cy="132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0" name="Google Shape;40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038" y="513850"/>
            <a:ext cx="4123387" cy="41158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23" y="453313"/>
            <a:ext cx="4757375" cy="4236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7" name="Google Shape;407;p61"/>
          <p:cNvSpPr txBox="1"/>
          <p:nvPr/>
        </p:nvSpPr>
        <p:spPr>
          <a:xfrm>
            <a:off x="5427825" y="2136900"/>
            <a:ext cx="2357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Menjalankan test: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Jalankan test: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npm test</a:t>
            </a:r>
            <a:endParaRPr sz="10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Test harus berhasil semua.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Folder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tidak perlu diubah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88" y="1267263"/>
            <a:ext cx="4801650" cy="260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938" y="1267263"/>
            <a:ext cx="3465779" cy="260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Attendance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62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3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900" y="152400"/>
            <a:ext cx="5218207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476" y="1032288"/>
            <a:ext cx="4017175" cy="30789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50" y="1288513"/>
            <a:ext cx="4619676" cy="25664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188" y="152400"/>
            <a:ext cx="6329618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and Spread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61DAFB"/>
      </a:dk1>
      <a:lt1>
        <a:srgbClr val="FFFFFF"/>
      </a:lt1>
      <a:dk2>
        <a:srgbClr val="282C34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